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23945" y="3071495"/>
            <a:ext cx="49434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19550" y="2087880"/>
            <a:ext cx="2899410" cy="72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10476" y="4480363"/>
            <a:ext cx="2133333" cy="52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10011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72870"/>
            <a:ext cx="753808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268849"/>
            <a:ext cx="4695238" cy="362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079115"/>
            <a:ext cx="750951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975028"/>
            <a:ext cx="4695238" cy="362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4804410"/>
            <a:ext cx="697420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539715" y="3955192"/>
            <a:ext cx="206172" cy="38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59682" y="5005876"/>
            <a:ext cx="206173" cy="384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38825" y="4996495"/>
            <a:ext cx="309260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4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4850" y="2442845"/>
            <a:ext cx="2948305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95015" y="3509645"/>
            <a:ext cx="1689100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33600" y="4577715"/>
            <a:ext cx="165925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05714" y="2221478"/>
            <a:ext cx="1028571" cy="52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4357992"/>
            <a:ext cx="761904" cy="457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6666" y="5426249"/>
            <a:ext cx="2133333" cy="52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6190" y="3567278"/>
            <a:ext cx="342857" cy="40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6666" y="2317891"/>
            <a:ext cx="371427" cy="410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29523" y="2403083"/>
            <a:ext cx="371428" cy="41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67992" y="6205170"/>
            <a:ext cx="2606978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708910"/>
            <a:ext cx="7680960" cy="326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3166" y="3010701"/>
            <a:ext cx="942379" cy="48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5198" y="5556853"/>
            <a:ext cx="977940" cy="489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2023-12-14T08:14:15Z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